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0" r:id="rId3"/>
    <p:sldId id="265" r:id="rId4"/>
    <p:sldId id="284" r:id="rId5"/>
    <p:sldId id="323" r:id="rId6"/>
    <p:sldId id="351" r:id="rId7"/>
    <p:sldId id="352" r:id="rId8"/>
    <p:sldId id="353" r:id="rId9"/>
    <p:sldId id="354" r:id="rId10"/>
    <p:sldId id="355" r:id="rId11"/>
    <p:sldId id="358" r:id="rId12"/>
    <p:sldId id="281" r:id="rId13"/>
    <p:sldId id="260" r:id="rId14"/>
    <p:sldId id="324" r:id="rId15"/>
    <p:sldId id="345" r:id="rId16"/>
    <p:sldId id="327" r:id="rId17"/>
    <p:sldId id="346" r:id="rId18"/>
    <p:sldId id="347" r:id="rId19"/>
    <p:sldId id="348" r:id="rId20"/>
    <p:sldId id="349" r:id="rId21"/>
    <p:sldId id="339" r:id="rId22"/>
    <p:sldId id="340" r:id="rId23"/>
    <p:sldId id="341" r:id="rId24"/>
    <p:sldId id="342" r:id="rId25"/>
    <p:sldId id="343" r:id="rId26"/>
    <p:sldId id="344" r:id="rId27"/>
    <p:sldId id="287" r:id="rId28"/>
    <p:sldId id="293" r:id="rId29"/>
    <p:sldId id="294" r:id="rId30"/>
    <p:sldId id="312" r:id="rId31"/>
    <p:sldId id="333" r:id="rId32"/>
    <p:sldId id="334" r:id="rId33"/>
    <p:sldId id="329" r:id="rId34"/>
    <p:sldId id="330" r:id="rId35"/>
    <p:sldId id="288" r:id="rId36"/>
    <p:sldId id="315" r:id="rId37"/>
    <p:sldId id="336" r:id="rId38"/>
    <p:sldId id="317" r:id="rId39"/>
    <p:sldId id="319" r:id="rId40"/>
    <p:sldId id="320" r:id="rId41"/>
    <p:sldId id="318" r:id="rId42"/>
    <p:sldId id="298" r:id="rId43"/>
    <p:sldId id="289" r:id="rId44"/>
    <p:sldId id="302" r:id="rId45"/>
    <p:sldId id="304" r:id="rId46"/>
    <p:sldId id="290" r:id="rId47"/>
    <p:sldId id="308" r:id="rId48"/>
    <p:sldId id="33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83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84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2DC2-9AD4-4847-81B4-071F042D1A7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3230-5B3C-4591-B85D-09018078A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6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412289" y="2178550"/>
            <a:ext cx="79496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계획 짜기 및 공유 플랫폼</a:t>
            </a:r>
            <a:endParaRPr lang="en-US" altLang="ko-KR" sz="4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5600" dirty="0" smtClean="0">
                <a:latin typeface="Bahnschrift" panose="020B0502040204020203" pitchFamily="34" charset="0"/>
              </a:rPr>
              <a:t>TOUR </a:t>
            </a:r>
            <a:r>
              <a:rPr lang="en-US" altLang="ko-KR" sz="5600" dirty="0" smtClean="0">
                <a:solidFill>
                  <a:srgbClr val="42B983"/>
                </a:solidFill>
                <a:latin typeface="Bahnschrift" panose="020B0502040204020203" pitchFamily="34" charset="0"/>
              </a:rPr>
              <a:t>MATE</a:t>
            </a:r>
            <a:r>
              <a:rPr lang="ko-KR" altLang="en-US" sz="5600" dirty="0" smtClean="0">
                <a:latin typeface="Bahnschrift" panose="020B0502040204020203" pitchFamily="34" charset="0"/>
              </a:rPr>
              <a:t> </a:t>
            </a:r>
            <a:endParaRPr lang="ko-KR" altLang="en-US" sz="56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7540625" y="446210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대전 </a:t>
            </a:r>
            <a:r>
              <a:rPr lang="en-US" altLang="ko-KR" sz="3600" spc="-300" dirty="0" smtClean="0"/>
              <a:t>5</a:t>
            </a:r>
            <a:r>
              <a:rPr lang="ko-KR" altLang="en-US" sz="3600" spc="-300" dirty="0" smtClean="0"/>
              <a:t>반 </a:t>
            </a:r>
            <a:r>
              <a:rPr lang="en-US" altLang="ko-KR" sz="3600" spc="-300" dirty="0" smtClean="0"/>
              <a:t>3</a:t>
            </a:r>
            <a:r>
              <a:rPr lang="ko-KR" altLang="en-US" sz="3600" spc="-300" dirty="0" smtClean="0"/>
              <a:t>조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8954472" y="5108436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/>
              <a:t>우승빈</a:t>
            </a:r>
            <a:r>
              <a:rPr lang="en-US" altLang="ko-KR" sz="2800" spc="-300" dirty="0" smtClean="0"/>
              <a:t/>
            </a:r>
            <a:br>
              <a:rPr lang="en-US" altLang="ko-KR" sz="2800" spc="-300" dirty="0" smtClean="0"/>
            </a:br>
            <a:r>
              <a:rPr lang="ko-KR" altLang="en-US" sz="2800" spc="-300" dirty="0" smtClean="0"/>
              <a:t>김재원</a:t>
            </a:r>
            <a:endParaRPr lang="ko-KR" altLang="en-US" sz="2800" spc="-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84" y="1047403"/>
            <a:ext cx="3034897" cy="30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629558" y="2919588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기대 효과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753" y="-637822"/>
            <a:ext cx="8889704" cy="80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기대 효과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82077" y="1856510"/>
            <a:ext cx="774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01</a:t>
            </a:r>
            <a:endParaRPr lang="ko-KR" altLang="en-US" sz="52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87500" y="3357163"/>
            <a:ext cx="89800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02</a:t>
            </a:r>
            <a:endParaRPr lang="ko-KR" altLang="en-US" sz="52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81088" y="4857816"/>
            <a:ext cx="9060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dirty="0" smtClean="0">
                <a:solidFill>
                  <a:schemeClr val="tx2"/>
                </a:solidFill>
                <a:latin typeface="Bahnschrift SemiBold" panose="020B0502040204020203" pitchFamily="34" charset="0"/>
              </a:rPr>
              <a:t>03</a:t>
            </a:r>
            <a:endParaRPr lang="ko-KR" altLang="en-US" sz="5200" dirty="0">
              <a:solidFill>
                <a:schemeClr val="tx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7972" y="207198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여행 경험이 적은 초보 </a:t>
            </a:r>
            <a:r>
              <a:rPr lang="ko-KR" altLang="en-US" sz="2400" b="1" dirty="0" err="1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여행러를</a:t>
            </a:r>
            <a:r>
              <a:rPr lang="ko-KR" altLang="en-US" sz="24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위한 가이드</a:t>
            </a:r>
            <a:endParaRPr lang="ko-KR" altLang="en-US" sz="24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77971" y="3572606"/>
            <a:ext cx="459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 공유를 위한 커뮤니티 기능</a:t>
            </a:r>
            <a:endParaRPr lang="ko-KR" altLang="en-US" sz="24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77971" y="5071268"/>
            <a:ext cx="705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경험 기반 데이터에 의한 여행지 선택 만족도 상승</a:t>
            </a:r>
            <a:endParaRPr lang="ko-KR" altLang="en-US" sz="2400" b="1" dirty="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587500" y="2742734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581088" y="4249715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ABC1F0A-392E-49CD-956A-2DD195464699}"/>
              </a:ext>
            </a:extLst>
          </p:cNvPr>
          <p:cNvCxnSpPr/>
          <p:nvPr/>
        </p:nvCxnSpPr>
        <p:spPr>
          <a:xfrm>
            <a:off x="1587500" y="5750368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368602" y="1674674"/>
            <a:ext cx="3454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latin typeface="+mj-ea"/>
                <a:ea typeface="+mj-ea"/>
              </a:rPr>
              <a:t>감사합니다</a:t>
            </a:r>
            <a:r>
              <a:rPr lang="en-US" altLang="ko-KR" sz="5400" spc="-300" dirty="0" smtClean="0">
                <a:latin typeface="+mj-ea"/>
                <a:ea typeface="+mj-ea"/>
              </a:rPr>
              <a:t/>
            </a:r>
            <a:br>
              <a:rPr lang="en-US" altLang="ko-KR" sz="5400" spc="-300" dirty="0" smtClean="0">
                <a:latin typeface="+mj-ea"/>
                <a:ea typeface="+mj-ea"/>
              </a:rPr>
            </a:br>
            <a:r>
              <a:rPr lang="en-US" altLang="ko-KR" sz="5400" spc="-300" dirty="0" smtClean="0">
                <a:latin typeface="+mj-ea"/>
                <a:ea typeface="+mj-ea"/>
              </a:rPr>
              <a:t>Q&amp;A</a:t>
            </a:r>
            <a:endParaRPr lang="ko-KR" altLang="en-US" sz="5400" spc="-300" dirty="0">
              <a:latin typeface="+mj-ea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2190173" y="2954514"/>
            <a:ext cx="1015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smtClean="0"/>
              <a:t>부록</a:t>
            </a: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endParaRPr lang="ko-KR" altLang="en-US" sz="36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웹사이트 구성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알람 서비스 - 파일럿 프로젝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65" y="1565675"/>
            <a:ext cx="7740831" cy="43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510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Class Diagram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38" y="1144764"/>
            <a:ext cx="10116457" cy="5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E-R Diagram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4" y="1239340"/>
            <a:ext cx="7671074" cy="50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Use case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52" y="1239340"/>
            <a:ext cx="5181448" cy="51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Use case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98" y="1239340"/>
            <a:ext cx="4446402" cy="470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Use case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4" y="1362775"/>
            <a:ext cx="4972583" cy="48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821873" y="2864694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개발 배경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11" y="2101849"/>
            <a:ext cx="2708468" cy="24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339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Use case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51" y="1239340"/>
            <a:ext cx="5677434" cy="5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메인 화면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371599"/>
            <a:ext cx="8774683" cy="49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1254728"/>
            <a:ext cx="9047332" cy="50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343628"/>
            <a:ext cx="9740901" cy="47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68" y="1254728"/>
            <a:ext cx="9915633" cy="48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57" y="1254727"/>
            <a:ext cx="9777043" cy="47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5" y="1239340"/>
            <a:ext cx="10414998" cy="50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err="1" smtClean="0">
                <a:solidFill>
                  <a:schemeClr val="accent4"/>
                </a:solidFill>
              </a:rPr>
              <a:t>메인화면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21" y="1239340"/>
            <a:ext cx="8755232" cy="49248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47121" y="1239340"/>
            <a:ext cx="363189" cy="3014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1349" y="18592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네비게이션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45994" y="1239340"/>
            <a:ext cx="378661" cy="398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379297" y="12849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로그인 버튼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214234"/>
            <a:ext cx="3591426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3997495"/>
            <a:ext cx="3591426" cy="1686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78776" y="185780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99" y="714920"/>
            <a:ext cx="6217492" cy="29040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78776" y="502122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0928" y="2383212"/>
            <a:ext cx="557029" cy="193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9" y="3340922"/>
            <a:ext cx="4477783" cy="299930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648200" y="2019300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648200" y="484057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8069482" y="2901751"/>
            <a:ext cx="332374" cy="16187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회원가입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1" y="1404357"/>
            <a:ext cx="4448185" cy="442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9921" y="2267495"/>
            <a:ext cx="5012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중복 아이디 검사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이상 체크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확인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형식이 올바르지 않으면 </a:t>
            </a:r>
            <a:r>
              <a:rPr lang="ko-KR" altLang="en-US" dirty="0" err="1" smtClean="0"/>
              <a:t>경고창을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안내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개발 배경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여성 혼자 여행하기 안전한 나라' 1위, 아일랜드… 한국은?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4" y="1613412"/>
            <a:ext cx="5951914" cy="40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89766" y="2531816"/>
            <a:ext cx="3512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여행 가자</a:t>
            </a:r>
            <a:r>
              <a:rPr lang="en-US" altLang="ko-KR" sz="3600" b="1" dirty="0" smtClean="0"/>
              <a:t>!!!</a:t>
            </a:r>
          </a:p>
          <a:p>
            <a:endParaRPr lang="en-US" altLang="ko-KR" sz="3600" b="1" dirty="0"/>
          </a:p>
          <a:p>
            <a:r>
              <a:rPr lang="ko-KR" altLang="en-US" sz="3600" b="1" dirty="0" smtClean="0"/>
              <a:t>근데</a:t>
            </a:r>
            <a:r>
              <a:rPr lang="en-US" altLang="ko-KR" sz="3600" b="1" dirty="0" smtClean="0"/>
              <a:t>.... </a:t>
            </a:r>
            <a:r>
              <a:rPr lang="ko-KR" altLang="en-US" sz="3600" b="1" dirty="0" smtClean="0"/>
              <a:t>어디로</a:t>
            </a:r>
            <a:r>
              <a:rPr lang="en-US" altLang="ko-KR" sz="3600" b="1" dirty="0" smtClean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 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1645577"/>
            <a:ext cx="2937849" cy="165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4424800"/>
            <a:ext cx="2937849" cy="16545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7458" y="2612907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7457" y="5624885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37046" y="235410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937045" y="5133328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96" y="1477362"/>
            <a:ext cx="3381847" cy="1991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78" y="3851925"/>
            <a:ext cx="4863271" cy="28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957" r="8694"/>
          <a:stretch/>
        </p:blipFill>
        <p:spPr>
          <a:xfrm>
            <a:off x="342899" y="1466849"/>
            <a:ext cx="5391151" cy="36576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024" r="3313"/>
          <a:stretch/>
        </p:blipFill>
        <p:spPr>
          <a:xfrm>
            <a:off x="5734050" y="2396792"/>
            <a:ext cx="5734050" cy="327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3775" y="5041412"/>
            <a:ext cx="7175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정보와 내가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만든 플랜을 한번에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46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024" r="3313"/>
          <a:stretch/>
        </p:blipFill>
        <p:spPr>
          <a:xfrm>
            <a:off x="466725" y="1428747"/>
            <a:ext cx="5734050" cy="3277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067621"/>
            <a:ext cx="6282718" cy="3007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3710" y="2593966"/>
            <a:ext cx="5407516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13510" y="4571214"/>
            <a:ext cx="3387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클릭 시 플랜 상세보기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6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38142"/>
            <a:ext cx="6877050" cy="215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97318" y="4746518"/>
            <a:ext cx="39680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공지사항을 확인할 수 있으며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글쓰기 및 글 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삭제가 가능하다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0161" t="34629"/>
          <a:stretch/>
        </p:blipFill>
        <p:spPr>
          <a:xfrm>
            <a:off x="7435702" y="892331"/>
            <a:ext cx="4304026" cy="17065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81206" y="1837112"/>
            <a:ext cx="1402601" cy="16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503" y="2847196"/>
            <a:ext cx="4416305" cy="14909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97318" y="3811798"/>
            <a:ext cx="1402601" cy="16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9" y="1239340"/>
            <a:ext cx="6409011" cy="25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6" y="1460399"/>
            <a:ext cx="4746259" cy="27862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1390650"/>
            <a:ext cx="5425275" cy="316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4" y="4919586"/>
            <a:ext cx="1074570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1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8" y="1390139"/>
            <a:ext cx="9441533" cy="46075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61147"/>
            <a:ext cx="3973733" cy="1430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8" y="3256267"/>
            <a:ext cx="6415522" cy="3124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76399" y="1932465"/>
            <a:ext cx="2809875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816" y="23471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dirty="0" smtClean="0">
                <a:solidFill>
                  <a:srgbClr val="FF0000"/>
                </a:solidFill>
              </a:rPr>
              <a:t> 혹은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7466" y="1361147"/>
            <a:ext cx="59843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입력하고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버튼 클릭 시 해당 쿼리에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관광지 목록을 검색한 결과를 리스트와 지도에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출력한다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8205" y="4164127"/>
            <a:ext cx="467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검색은 시도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입력하지 않는 경우를 제외하고는 동작하도록 하였다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2476" y="5498736"/>
            <a:ext cx="4830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무한 스크롤 기능을 통해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50" y="1239340"/>
            <a:ext cx="2653944" cy="46888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41" y="747144"/>
            <a:ext cx="4309782" cy="42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9" y="1866900"/>
            <a:ext cx="5100754" cy="27717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23" y="1895316"/>
            <a:ext cx="5003900" cy="2714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6400" y="5282823"/>
            <a:ext cx="8943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유형 선택 기능을 통해 보고자 하는 관광지 유형을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 표시할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6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6" y="1485676"/>
            <a:ext cx="2690609" cy="27148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47849" y="3612226"/>
            <a:ext cx="819151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195" y="447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또는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68" y="5195832"/>
            <a:ext cx="1524213" cy="790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6706" y="3890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47849" y="5326789"/>
            <a:ext cx="648857" cy="457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89678" y="578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576983" y="3868214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123" y="2406412"/>
            <a:ext cx="5863593" cy="358172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6749" y="1213708"/>
            <a:ext cx="3234691" cy="53090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90680" y="1301109"/>
            <a:ext cx="6245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리스트에서 위치 보기를 클릭하거나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지도에서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마커를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관광지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윈도우와 함께 상세 내용을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개발 배경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6" y="1941542"/>
            <a:ext cx="3599070" cy="2863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79" y="1941542"/>
            <a:ext cx="3825707" cy="2864991"/>
          </a:xfrm>
          <a:prstGeom prst="rect">
            <a:avLst/>
          </a:prstGeom>
        </p:spPr>
      </p:pic>
      <p:pic>
        <p:nvPicPr>
          <p:cNvPr id="2054" name="Picture 6" descr="오늘 점심 뭐먹지, 저녁 뭐먹지? 점심 메뉴 고르기 지도, 저녁 메뉴 고르기 추천표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43" y="1604052"/>
            <a:ext cx="3932223" cy="39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렇다. 나는 게으름뱅이에 만사가 귀찮다.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90" y="2850682"/>
            <a:ext cx="5446566" cy="35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4255" y="59430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귀찮아</a:t>
            </a:r>
            <a:r>
              <a:rPr lang="en-US" altLang="ko-KR" b="1" dirty="0" smtClean="0">
                <a:solidFill>
                  <a:schemeClr val="bg1"/>
                </a:solidFill>
              </a:rPr>
              <a:t>....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좋아요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42802"/>
            <a:ext cx="2425613" cy="24474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69809" y="3259427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08699" y="36453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176304"/>
            <a:ext cx="2313879" cy="2487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79928" y="6104652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67" y="1505839"/>
            <a:ext cx="2889649" cy="24804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10369" y="3352800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7216" y="3168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82" y="4278703"/>
            <a:ext cx="2658127" cy="224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3547" y="1852796"/>
            <a:ext cx="445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보기 창에서의 좋아요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22691" y="6133302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13547" y="4368333"/>
            <a:ext cx="445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누르면 실시간으로 숫자가 증가하며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취소된다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82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상세보기 평가 작성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500036"/>
            <a:ext cx="3105583" cy="32770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71047" y="1937067"/>
            <a:ext cx="2300928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1390577"/>
            <a:ext cx="3993179" cy="349597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47576" y="290104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3127" y="5375906"/>
            <a:ext cx="3644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별로 평가를 남길수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50" y="1174840"/>
            <a:ext cx="2428977" cy="435165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만들기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76400" y="3067396"/>
            <a:ext cx="426720" cy="226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34083" y="3293462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024678"/>
            <a:ext cx="4982172" cy="3012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2631" y="5724802"/>
            <a:ext cx="6110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담기를 클릭하면 플랜 창에 관광지를 담을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39340"/>
            <a:ext cx="8734982" cy="49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" y="1438056"/>
            <a:ext cx="5268060" cy="3124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10" y="1342793"/>
            <a:ext cx="5420481" cy="3315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1724" y="5285830"/>
            <a:ext cx="479791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관광지를 드래그하여 순서를 변경할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30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경로 표시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239340"/>
            <a:ext cx="6705600" cy="3768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607" y="5344516"/>
            <a:ext cx="61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플랜의 관광지 순서에 따라 지도에 경로가 표시되며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내용을 입력하여 플랜을 작성할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1727199"/>
            <a:ext cx="8566231" cy="36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3" y="1470442"/>
            <a:ext cx="6222522" cy="166921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83709" y="2503327"/>
            <a:ext cx="5480039" cy="42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03568" y="1470442"/>
            <a:ext cx="450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목록을 클릭하면 플랜의 상세 정보를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3035640"/>
            <a:ext cx="7083297" cy="33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1149" b="24967"/>
          <a:stretch/>
        </p:blipFill>
        <p:spPr>
          <a:xfrm>
            <a:off x="869950" y="1518150"/>
            <a:ext cx="5010235" cy="175124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64206" y="1606906"/>
            <a:ext cx="1211224" cy="433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69908" y="2040466"/>
            <a:ext cx="5009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목록에서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067" y="11797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북마크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6848" y="1173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좋아요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48" y="3607783"/>
            <a:ext cx="8026439" cy="24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기대 효과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123378" y="2849253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817341" y="4049419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52402" y="4049416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85287" y="4255774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41555" y="1099641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7000321" y="4255774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644234" y="164035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계획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3994028" y="4784247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공유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409062" y="478594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평가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6585517" y="894327"/>
            <a:ext cx="3980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우리나라에 관광지가 이렇게 많았나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509602" y="4261429"/>
            <a:ext cx="322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사람의 플랜을 참고하자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8317484" y="581448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빅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--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데이터를 통한 실패율 감소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2953418"/>
            <a:ext cx="1750827" cy="17508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48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517073" y="2840334"/>
            <a:ext cx="293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주요 기능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35" y="1339272"/>
            <a:ext cx="4341314" cy="39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8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주요 기능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2046694" y="174682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latin typeface="+mj-ea"/>
                <a:ea typeface="+mj-ea"/>
              </a:rPr>
              <a:t>1. </a:t>
            </a:r>
            <a:r>
              <a:rPr lang="ko-KR" altLang="en-US" sz="2000" spc="-150" dirty="0" smtClean="0">
                <a:latin typeface="+mj-ea"/>
                <a:ea typeface="+mj-ea"/>
              </a:rPr>
              <a:t>관광지 검색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2328283"/>
            <a:ext cx="4987295" cy="2568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1552553" y="5109321"/>
            <a:ext cx="3049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+mj-ea"/>
                <a:ea typeface="+mj-ea"/>
              </a:rPr>
              <a:t>관광지를 검색하고 관광지 유형에 따라 </a:t>
            </a:r>
            <a:r>
              <a:rPr lang="ko-KR" altLang="en-US" sz="2000" spc="-150" dirty="0" err="1" smtClean="0">
                <a:latin typeface="+mj-ea"/>
                <a:ea typeface="+mj-ea"/>
              </a:rPr>
              <a:t>필터링</a:t>
            </a:r>
            <a:r>
              <a:rPr lang="ko-KR" altLang="en-US" sz="2000" spc="-150" dirty="0" smtClean="0">
                <a:latin typeface="+mj-ea"/>
                <a:ea typeface="+mj-ea"/>
              </a:rPr>
              <a:t> 한 결과를 지도에서 볼 수 있다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7809319" y="174916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+mj-ea"/>
                <a:ea typeface="+mj-ea"/>
              </a:rPr>
              <a:t>2</a:t>
            </a:r>
            <a:r>
              <a:rPr lang="en-US" altLang="ko-KR" sz="2000" spc="-150" dirty="0" smtClean="0">
                <a:latin typeface="+mj-ea"/>
                <a:ea typeface="+mj-ea"/>
              </a:rPr>
              <a:t>. </a:t>
            </a:r>
            <a:r>
              <a:rPr lang="ko-KR" altLang="en-US" sz="2000" spc="-150" dirty="0" smtClean="0">
                <a:latin typeface="+mj-ea"/>
                <a:ea typeface="+mj-ea"/>
              </a:rPr>
              <a:t>관광지 댓글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7315178" y="5161267"/>
            <a:ext cx="3049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+mj-ea"/>
                <a:ea typeface="+mj-ea"/>
              </a:rPr>
              <a:t>관광지 별로 댓글을 달 수 있어 플랜 작성 시 고려할 수 있다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14" y="2191288"/>
            <a:ext cx="4463134" cy="291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주요 기능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2165316" y="1746829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+mj-ea"/>
                <a:ea typeface="+mj-ea"/>
              </a:rPr>
              <a:t>3</a:t>
            </a:r>
            <a:r>
              <a:rPr lang="en-US" altLang="ko-KR" sz="2000" spc="-150" dirty="0" smtClean="0">
                <a:latin typeface="+mj-ea"/>
                <a:ea typeface="+mj-ea"/>
              </a:rPr>
              <a:t>. </a:t>
            </a:r>
            <a:r>
              <a:rPr lang="ko-KR" altLang="en-US" sz="2000" spc="-150" dirty="0" smtClean="0">
                <a:latin typeface="+mj-ea"/>
                <a:ea typeface="+mj-ea"/>
              </a:rPr>
              <a:t>플랜 생성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869950" y="5084667"/>
            <a:ext cx="4159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+mj-ea"/>
                <a:ea typeface="+mj-ea"/>
              </a:rPr>
              <a:t>관광지 검색에서 바로 원하는 장소를 담아 플랜으로 만들 수 있으며</a:t>
            </a:r>
            <a:r>
              <a:rPr lang="en-US" altLang="ko-KR" sz="2000" spc="-150" dirty="0" smtClean="0">
                <a:latin typeface="+mj-ea"/>
                <a:ea typeface="+mj-ea"/>
              </a:rPr>
              <a:t>, </a:t>
            </a:r>
            <a:r>
              <a:rPr lang="ko-KR" altLang="en-US" sz="2000" spc="-150" dirty="0" smtClean="0">
                <a:latin typeface="+mj-ea"/>
                <a:ea typeface="+mj-ea"/>
              </a:rPr>
              <a:t>이동 순서에 따른 경로를 보여준다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7420591" y="1749166"/>
            <a:ext cx="2473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latin typeface="+mj-ea"/>
                <a:ea typeface="+mj-ea"/>
              </a:rPr>
              <a:t>4. </a:t>
            </a:r>
            <a:r>
              <a:rPr lang="ko-KR" altLang="en-US" sz="2000" spc="-150" dirty="0" smtClean="0">
                <a:latin typeface="+mj-ea"/>
                <a:ea typeface="+mj-ea"/>
              </a:rPr>
              <a:t>플랜 공유 커뮤니티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6889750" y="5106984"/>
            <a:ext cx="3954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+mj-ea"/>
                <a:ea typeface="+mj-ea"/>
              </a:rPr>
              <a:t>다른 사람들이 만든 플랜을 서로 공유하며 플랜 작성에 유용하게 사용할 수 있다</a:t>
            </a:r>
            <a:endParaRPr lang="ko-KR" altLang="en-US" sz="2000" spc="-15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6" y="2539705"/>
            <a:ext cx="5268500" cy="217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2310352"/>
            <a:ext cx="5063363" cy="26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723902" y="2929234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시연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523" y="749300"/>
            <a:ext cx="5842895" cy="52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507</Words>
  <Application>Microsoft Office PowerPoint</Application>
  <PresentationFormat>와이드스크린</PresentationFormat>
  <Paragraphs>158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Montserrat Black</vt:lpstr>
      <vt:lpstr>Montserrat SemiBold</vt:lpstr>
      <vt:lpstr>Pretendard</vt:lpstr>
      <vt:lpstr>Pretendard ExtraBold</vt:lpstr>
      <vt:lpstr>굴림</vt:lpstr>
      <vt:lpstr>맑은 고딕</vt:lpstr>
      <vt:lpstr>Arial</vt:lpstr>
      <vt:lpstr>Bahnschrift</vt:lpstr>
      <vt:lpstr>Bahnschrift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Seolang</cp:lastModifiedBy>
  <cp:revision>78</cp:revision>
  <dcterms:created xsi:type="dcterms:W3CDTF">2021-10-22T06:13:27Z</dcterms:created>
  <dcterms:modified xsi:type="dcterms:W3CDTF">2023-05-25T20:12:44Z</dcterms:modified>
</cp:coreProperties>
</file>